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99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92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t>1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35149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内容占位符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198" name="副标题 2"/>
          <p:cNvSpPr txBox="1"/>
          <p:nvPr/>
        </p:nvSpPr>
        <p:spPr>
          <a:xfrm>
            <a:off x="212725" y="452438"/>
            <a:ext cx="9436100" cy="6286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ZRapid iAMC150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(Additive </a:t>
            </a:r>
            <a:r>
              <a:rPr lang="en-US" altLang="zh-CN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Manufacturing Ceramics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)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8199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1275" y="366713"/>
            <a:ext cx="550863" cy="550862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67" name="直接连接符 66"/>
          <p:cNvCxnSpPr/>
          <p:nvPr/>
        </p:nvCxnSpPr>
        <p:spPr>
          <a:xfrm>
            <a:off x="8093393" y="2522538"/>
            <a:ext cx="7938" cy="114776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9371013" y="2517775"/>
            <a:ext cx="7938" cy="114776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498475" y="1074420"/>
            <a:ext cx="6718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Specifications:</a:t>
            </a:r>
          </a:p>
        </p:txBody>
      </p:sp>
      <p:graphicFrame>
        <p:nvGraphicFramePr>
          <p:cNvPr id="10" name="表格 9"/>
          <p:cNvGraphicFramePr/>
          <p:nvPr>
            <p:extLst>
              <p:ext uri="{D42A27DB-BD31-4B8C-83A1-F6EECF244321}">
                <p14:modId xmlns:p14="http://schemas.microsoft.com/office/powerpoint/2010/main" val="1921581943"/>
              </p:ext>
            </p:extLst>
          </p:nvPr>
        </p:nvGraphicFramePr>
        <p:xfrm>
          <a:off x="6019800" y="1854200"/>
          <a:ext cx="5435600" cy="331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109"/>
                <a:gridCol w="3369491"/>
              </a:tblGrid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Building 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Volume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Approx. 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2.3L </a:t>
                      </a:r>
                      <a:r>
                        <a:rPr lang="en-US" sz="9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@100mm(Z)</a:t>
                      </a:r>
                      <a:endParaRPr lang="en-US" altLang="en-US" sz="9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XY platform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150mm(X)×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150mm(Y)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 dirty="0" smtClean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Z axis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 dirty="0" smtClean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100mm(standard) </a:t>
                      </a:r>
                      <a:r>
                        <a:rPr lang="en-US" altLang="en-US" sz="900" b="0" dirty="0" smtClean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/ ≤150mm(custom)</a:t>
                      </a:r>
                      <a:endParaRPr lang="en-US" altLang="en-US" sz="9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Ceramic paste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 kern="1200" dirty="0" err="1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Cera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altLang="en-US" sz="1200" b="0" kern="1200" dirty="0" err="1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Al₂O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₃</a:t>
                      </a:r>
                      <a:r>
                        <a:rPr lang="en-US" altLang="en-US" sz="10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(alumina)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 / </a:t>
                      </a:r>
                      <a:r>
                        <a:rPr lang="en-US" altLang="en-US" sz="1200" b="0" kern="1200" dirty="0" err="1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Cera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altLang="en-US" sz="1200" b="0" kern="1200" dirty="0" err="1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ZrO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₂</a:t>
                      </a:r>
                      <a:r>
                        <a:rPr lang="en-US" altLang="en-US" sz="10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(zirconia)</a:t>
                      </a:r>
                      <a:r>
                        <a:rPr lang="en-US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 etc.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SOFTWARE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Data interface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STL file, CLI file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Build software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ZERO 5.0 build software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Preparation software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3dMagic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CAD interface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3D design software, STL file format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INSTALLATION CONDITION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Power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200-240VAC 50/60Hz, single phase, 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5/10Amps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Ambient temperature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20-26</a:t>
                      </a:r>
                      <a:r>
                        <a:rPr lang="zh-CN" alt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+mn-ea"/>
                          <a:cs typeface="Calibri" panose="020F0502020204030204" charset="0"/>
                        </a:rPr>
                        <a:t>℃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+mn-ea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Relative humidity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Less than 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30</a:t>
                      </a: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%, non-condensing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Size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1.45m(W)×0.93m(D)×1.90m(H) </a:t>
                      </a:r>
                      <a:r>
                        <a:rPr lang="en-US" altLang="zh-CN" sz="7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+mn-ea"/>
                          <a:cs typeface="Calibri" panose="020F0502020204030204" charset="0"/>
                        </a:rPr>
                        <a:t>(Operating computer is not included)</a:t>
                      </a:r>
                      <a:endParaRPr lang="en-US" altLang="en-US" sz="700" b="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+mn-ea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Weight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Approx. 800kg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extLst>
              <p:ext uri="{D42A27DB-BD31-4B8C-83A1-F6EECF244321}">
                <p14:modId xmlns:p14="http://schemas.microsoft.com/office/powerpoint/2010/main" val="279115762"/>
              </p:ext>
            </p:extLst>
          </p:nvPr>
        </p:nvGraphicFramePr>
        <p:xfrm>
          <a:off x="614045" y="1696720"/>
          <a:ext cx="5435600" cy="4007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3212"/>
                <a:gridCol w="3502388"/>
              </a:tblGrid>
              <a:tr h="3657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LASER SYSTEM</a:t>
                      </a:r>
                      <a:endParaRPr lang="en-US" sz="12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Type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2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Diode-pumped solid-state laser </a:t>
                      </a:r>
                      <a:r>
                        <a:rPr lang="en-US" sz="1200" dirty="0" err="1" smtClean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Nd:YVO</a:t>
                      </a:r>
                      <a:r>
                        <a:rPr lang="zh-CN" altLang="en-US" sz="120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+mn-ea"/>
                          <a:cs typeface="Calibri" panose="020F0502020204030204" charset="0"/>
                        </a:rPr>
                        <a:t>₄</a:t>
                      </a:r>
                      <a:endParaRPr lang="en-US" altLang="en-US" sz="120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+mn-ea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Wavelength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354.7nm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Power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3000</a:t>
                      </a:r>
                      <a:r>
                        <a:rPr lang="en-US" altLang="zh-CN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m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W </a:t>
                      </a:r>
                      <a:r>
                        <a:rPr lang="en-US" sz="9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(Build:300~1500mW)</a:t>
                      </a:r>
                      <a:endParaRPr lang="en-US" sz="9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Cooling mode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Circulating water cooling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RECOATING SYSTEM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Process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+mn-ea"/>
                          <a:cs typeface="Calibri" panose="020F0502020204030204" charset="0"/>
                        </a:rPr>
                        <a:t>Intelligent Linkage Double Cylinder Coating System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Calibri" panose="020F0502020204030204" charset="0"/>
                        <a:ea typeface="+mn-ea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Normal build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0.05mm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Quick build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0.05~ 0.1mm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Precision build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0.02~0.05mm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OPTICAL &amp; SCANNING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Beam (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diameter@1/e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+mn-ea"/>
                          <a:cs typeface="Calibri" panose="020F0502020204030204" charset="0"/>
                        </a:rPr>
                        <a:t>²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)</a:t>
                      </a:r>
                      <a:endParaRPr lang="en-US" sz="12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0.06-0.12mm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Focus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High speed galvanometer  scanner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Part drawing speed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1.0</a:t>
                      </a:r>
                      <a:r>
                        <a:rPr lang="en-US" altLang="zh-CN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~</a:t>
                      </a: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4.0m/s </a:t>
                      </a:r>
                      <a:r>
                        <a:rPr lang="en-US" altLang="zh-CN" sz="10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(Recommended)</a:t>
                      </a:r>
                      <a:r>
                        <a:rPr lang="en-US" altLang="zh-CN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2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Calibri" panose="020F0502020204030204" charset="0"/>
                          <a:cs typeface="Calibri" panose="020F0502020204030204" charset="0"/>
                        </a:rPr>
                        <a:t>Beam jump speed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10.0m/s </a:t>
                      </a:r>
                      <a:r>
                        <a:rPr lang="en-US" altLang="zh-CN" sz="10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(Recommended) </a:t>
                      </a:r>
                      <a:endParaRPr lang="en-US" sz="10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Reference building speed</a:t>
                      </a:r>
                      <a:endParaRPr lang="en-US" sz="12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smtClean="0">
                          <a:latin typeface="Calibri" panose="020F0502020204030204" charset="0"/>
                          <a:cs typeface="Calibri" panose="020F0502020204030204" charset="0"/>
                        </a:rPr>
                        <a:t>2~5cm³/h</a:t>
                      </a:r>
                      <a:endParaRPr lang="en-US" sz="1200" b="0" dirty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ELEVATOR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Elevator motor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High accuracy servo motor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Position repeatability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±0.01mm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Platform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dirty="0" smtClean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M</a:t>
                      </a:r>
                      <a:r>
                        <a:rPr lang="en-US" altLang="en-US" sz="1200" b="0" dirty="0" smtClean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arble benchmark platform</a:t>
                      </a:r>
                      <a:endParaRPr lang="en-US" altLang="en-US" sz="12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/>
        </p:nvCxnSpPr>
        <p:spPr>
          <a:xfrm>
            <a:off x="5740400" y="1711325"/>
            <a:ext cx="39370" cy="417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212</Words>
  <Application>Microsoft Office PowerPoint</Application>
  <PresentationFormat>宽屏</PresentationFormat>
  <Paragraphs>75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Troy</cp:lastModifiedBy>
  <cp:revision>1</cp:revision>
  <dcterms:created xsi:type="dcterms:W3CDTF">2018-06-04T03:00:00Z</dcterms:created>
  <dcterms:modified xsi:type="dcterms:W3CDTF">2019-04-16T10:19:41Z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